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9" r:id="rId4"/>
    <p:sldId id="263" r:id="rId5"/>
    <p:sldId id="260" r:id="rId6"/>
    <p:sldId id="290" r:id="rId7"/>
    <p:sldId id="287" r:id="rId8"/>
    <p:sldId id="268" r:id="rId9"/>
    <p:sldId id="269" r:id="rId10"/>
    <p:sldId id="270" r:id="rId11"/>
    <p:sldId id="271" r:id="rId12"/>
    <p:sldId id="272" r:id="rId13"/>
    <p:sldId id="273" r:id="rId14"/>
    <p:sldId id="286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58" d="100"/>
          <a:sy n="58" d="100"/>
        </p:scale>
        <p:origin x="-798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9B65-F9B9-454C-9B0E-F4342171418A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6983B-67B0-4069-9A3C-F001CA3A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Identity of the teacher and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Symbol of knowledge and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four skills of English will be focused in this</a:t>
            </a:r>
            <a:r>
              <a:rPr lang="en-US" baseline="0" dirty="0" smtClean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5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conduct</a:t>
            </a:r>
            <a:r>
              <a:rPr lang="en-US" baseline="0" dirty="0" smtClean="0"/>
              <a:t> rest this session manually by silent reading and loud reading according to his will.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83B-67B0-4069-9A3C-F001CA3A11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6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4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6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6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C13B-F343-40D6-8CA1-B14DCEBF0C58}" type="datetimeFigureOut">
              <a:rPr lang="en-US" smtClean="0"/>
              <a:t>9/11/2015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13AE-B694-4C62-BE86-3CEA76F8A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2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asancambrian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2">
                <a:lumMod val="5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1506682"/>
            <a:ext cx="12420600" cy="5808518"/>
            <a:chOff x="609600" y="592282"/>
            <a:chExt cx="12420600" cy="58085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92282"/>
              <a:ext cx="6096000" cy="58085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83276" y="668482"/>
              <a:ext cx="6546924" cy="5732318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66800" y="0"/>
            <a:ext cx="11734800" cy="25982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Welcome to my class.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1671935"/>
            <a:ext cx="5410200" cy="22142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ear learners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8600" y="228600"/>
            <a:ext cx="9906000" cy="7391400"/>
          </a:xfrm>
          <a:prstGeom prst="homePlate">
            <a:avLst>
              <a:gd name="adj" fmla="val 34613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442"/>
            <a:ext cx="7086600" cy="3368039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24300"/>
            <a:ext cx="7086600" cy="3529729"/>
          </a:xfrm>
          <a:prstGeom prst="rect">
            <a:avLst/>
          </a:prstGeom>
          <a:ln w="1270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0134600" y="228600"/>
            <a:ext cx="3276600" cy="72254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Book Antiqua" pitchFamily="18" charset="0"/>
              </a:rPr>
              <a:t>geography </a:t>
            </a:r>
          </a:p>
          <a:p>
            <a:pPr lvl="0" algn="ctr"/>
            <a:r>
              <a:rPr lang="en-US" sz="4000" b="1" dirty="0">
                <a:latin typeface="Book Antiqua" pitchFamily="18" charset="0"/>
              </a:rPr>
              <a:t>and </a:t>
            </a:r>
          </a:p>
          <a:p>
            <a:pPr lvl="0" algn="ctr"/>
            <a:r>
              <a:rPr lang="en-US" sz="4000" b="1" dirty="0">
                <a:latin typeface="Book Antiqua" pitchFamily="18" charset="0"/>
              </a:rPr>
              <a:t>p</a:t>
            </a:r>
            <a:r>
              <a:rPr lang="en-US" sz="4000" b="1" dirty="0" smtClean="0">
                <a:latin typeface="Book Antiqua" pitchFamily="18" charset="0"/>
              </a:rPr>
              <a:t>eople.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59080"/>
            <a:ext cx="6366014" cy="3627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917135"/>
            <a:ext cx="6172200" cy="3281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Left Arrow 3"/>
          <p:cNvSpPr/>
          <p:nvPr/>
        </p:nvSpPr>
        <p:spPr>
          <a:xfrm>
            <a:off x="6972300" y="728904"/>
            <a:ext cx="6172200" cy="215900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300" b="1" dirty="0" smtClean="0">
                <a:latin typeface="Book Antiqua" pitchFamily="18" charset="0"/>
              </a:rPr>
              <a:t>our </a:t>
            </a:r>
            <a:r>
              <a:rPr lang="en-US" sz="4300" b="1" dirty="0">
                <a:latin typeface="Book Antiqua" pitchFamily="18" charset="0"/>
              </a:rPr>
              <a:t>state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1501" y="4404360"/>
            <a:ext cx="6366014" cy="2159000"/>
          </a:xfrm>
          <a:prstGeom prst="righ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 smtClean="0">
                <a:latin typeface="Book Antiqua" pitchFamily="18" charset="0"/>
              </a:rPr>
              <a:t>our </a:t>
            </a:r>
            <a:r>
              <a:rPr lang="en-US" sz="3800" b="1" dirty="0">
                <a:latin typeface="Book Antiqua" pitchFamily="18" charset="0"/>
              </a:rPr>
              <a:t>legislative power</a:t>
            </a:r>
          </a:p>
        </p:txBody>
      </p:sp>
    </p:spTree>
    <p:extLst>
      <p:ext uri="{BB962C8B-B14F-4D97-AF65-F5344CB8AC3E}">
        <p14:creationId xmlns:p14="http://schemas.microsoft.com/office/powerpoint/2010/main" val="13470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3" y="604521"/>
            <a:ext cx="6057900" cy="3126158"/>
          </a:xfrm>
          <a:prstGeom prst="rect">
            <a:avLst/>
          </a:prstGeom>
          <a:ln w="101600" cap="sq">
            <a:solidFill>
              <a:srgbClr val="00B0F0"/>
            </a:solidFill>
            <a:miter lim="800000"/>
          </a:ln>
        </p:spPr>
      </p:pic>
      <p:sp>
        <p:nvSpPr>
          <p:cNvPr id="3" name="Left Arrow 2"/>
          <p:cNvSpPr/>
          <p:nvPr/>
        </p:nvSpPr>
        <p:spPr>
          <a:xfrm>
            <a:off x="6705600" y="777240"/>
            <a:ext cx="6781800" cy="2331720"/>
          </a:xfrm>
          <a:prstGeom prst="leftArrow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/>
            <a:r>
              <a:rPr lang="en-US" sz="4300" b="1" dirty="0" smtClean="0">
                <a:latin typeface="Book Antiqua" pitchFamily="18" charset="0"/>
              </a:rPr>
              <a:t>our </a:t>
            </a:r>
            <a:r>
              <a:rPr lang="en-US" sz="4300" b="1" dirty="0">
                <a:latin typeface="Book Antiqua" pitchFamily="18" charset="0"/>
              </a:rPr>
              <a:t>judicial </a:t>
            </a:r>
            <a:r>
              <a:rPr lang="en-US" sz="4300" b="1" dirty="0" smtClean="0">
                <a:latin typeface="Book Antiqua" pitchFamily="18" charset="0"/>
              </a:rPr>
              <a:t>system.</a:t>
            </a:r>
            <a:endParaRPr lang="en-US" sz="4300" b="1" dirty="0">
              <a:latin typeface="Book Antiqua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72500" y="2849880"/>
            <a:ext cx="4914900" cy="1209040"/>
          </a:xfrm>
          <a:prstGeom prst="wedgeEllipseCallout">
            <a:avLst>
              <a:gd name="adj1" fmla="val -50699"/>
              <a:gd name="adj2" fmla="val 10064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800" b="1" dirty="0">
                <a:latin typeface="Book Antiqua" pitchFamily="18" charset="0"/>
              </a:rPr>
              <a:t>Anything more?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" y="4782024"/>
            <a:ext cx="13030200" cy="276352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lvl="0" algn="just"/>
            <a:r>
              <a:rPr lang="en-US" sz="3800" b="1" dirty="0">
                <a:latin typeface="Book Antiqua" pitchFamily="18" charset="0"/>
              </a:rPr>
              <a:t>Yes, our government, its structures and functions, our history, cultures, traditions, literature, moral values and religions, our socio-economic activities and educational system.</a:t>
            </a:r>
          </a:p>
        </p:txBody>
      </p:sp>
    </p:spTree>
    <p:extLst>
      <p:ext uri="{BB962C8B-B14F-4D97-AF65-F5344CB8AC3E}">
        <p14:creationId xmlns:p14="http://schemas.microsoft.com/office/powerpoint/2010/main" val="9286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1371600"/>
            <a:ext cx="11312856" cy="1447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is needed more?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3032760"/>
            <a:ext cx="11312856" cy="777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It is skill &amp; attitude.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14800"/>
            <a:ext cx="1131285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Let’s have a look at the text book page-6 and go through “you need skills to do things----- Dhaka city corporation” including section C and D silently and loudly.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48989"/>
            <a:ext cx="12230100" cy="2529840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prstTxWarp prst="textWave2">
              <a:avLst>
                <a:gd name="adj1" fmla="val 12500"/>
                <a:gd name="adj2" fmla="val -167"/>
              </a:avLst>
            </a:prstTxWarp>
            <a:spAutoFit/>
          </a:bodyPr>
          <a:lstStyle/>
          <a:p>
            <a:pPr algn="ctr"/>
            <a:r>
              <a:rPr lang="en-US" sz="8000" b="1" dirty="0" smtClean="0">
                <a:latin typeface="Book Antiqua" pitchFamily="18" charset="0"/>
              </a:rPr>
              <a:t>May Allah bless you all</a:t>
            </a:r>
            <a:endParaRPr lang="en-US" sz="8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6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02042"/>
            <a:ext cx="12649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Presentation conducted by</a:t>
            </a:r>
            <a:endParaRPr lang="en-US" sz="40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2642"/>
            <a:ext cx="4291230" cy="50653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1792642"/>
            <a:ext cx="8153400" cy="5065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/>
            <a:endParaRPr lang="en-US" sz="2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endParaRPr lang="en-US" sz="2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Md. </a:t>
            </a:r>
            <a:r>
              <a:rPr lang="en-US" sz="4000" b="1" dirty="0" err="1" smtClean="0">
                <a:solidFill>
                  <a:schemeClr val="tx1"/>
                </a:solidFill>
                <a:latin typeface="Book Antiqua" pitchFamily="18" charset="0"/>
              </a:rPr>
              <a:t>Hasan</a:t>
            </a: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ook Antiqua" pitchFamily="18" charset="0"/>
              </a:rPr>
              <a:t>Hafizur</a:t>
            </a: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ook Antiqua" pitchFamily="18" charset="0"/>
              </a:rPr>
              <a:t>Rahman</a:t>
            </a:r>
            <a:endParaRPr lang="en-US" sz="40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Lecturer &amp; Head of the Department (English)</a:t>
            </a: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Cambrian School &amp; College</a:t>
            </a: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Building-5, </a:t>
            </a:r>
            <a:r>
              <a:rPr lang="en-US" sz="2800" b="1" dirty="0" err="1" smtClean="0">
                <a:solidFill>
                  <a:schemeClr val="tx1"/>
                </a:solidFill>
                <a:latin typeface="Book Antiqua" pitchFamily="18" charset="0"/>
              </a:rPr>
              <a:t>Baridhara</a:t>
            </a:r>
            <a:endParaRPr lang="en-US" sz="2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Dhaka</a:t>
            </a: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Email: </a:t>
            </a: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  <a:hlinkClick r:id="rId4"/>
              </a:rPr>
              <a:t>hasancambrian@gmail.com</a:t>
            </a:r>
            <a:endParaRPr lang="en-US" sz="2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English For Today</a:t>
            </a:r>
          </a:p>
          <a:p>
            <a:pPr indent="342900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Class-IX-X</a:t>
            </a:r>
          </a:p>
          <a:p>
            <a:pPr indent="342900"/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endParaRPr lang="en-US" sz="2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indent="342900"/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53340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0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813328"/>
              </p:ext>
            </p:extLst>
          </p:nvPr>
        </p:nvGraphicFramePr>
        <p:xfrm>
          <a:off x="61722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2200" y="2057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1415143" y="876300"/>
            <a:ext cx="10972800" cy="2819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Watch and guess about</a:t>
            </a: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 ------ and--------.</a:t>
            </a:r>
            <a:endParaRPr lang="en-US" sz="4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343400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What things are focused in the video?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" y="838199"/>
            <a:ext cx="6439469" cy="500646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38200"/>
            <a:ext cx="6569682" cy="5006461"/>
          </a:xfrm>
          <a:prstGeom prst="roundRect">
            <a:avLst>
              <a:gd name="adj" fmla="val 16667"/>
            </a:avLst>
          </a:prstGeom>
          <a:ln w="38100" cmpd="sng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72416" y="6124789"/>
            <a:ext cx="3848670" cy="78570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4300" b="1" dirty="0">
                <a:latin typeface="Book Antiqua" pitchFamily="18" charset="0"/>
              </a:rPr>
              <a:t>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6148495"/>
            <a:ext cx="3429000" cy="785705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4300" b="1" dirty="0">
                <a:latin typeface="Book Antiqua" pitchFamily="18" charset="0"/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631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19943" y="1066800"/>
            <a:ext cx="10439400" cy="2514600"/>
          </a:xfrm>
          <a:prstGeom prst="ribbon">
            <a:avLst>
              <a:gd name="adj1" fmla="val 33333"/>
              <a:gd name="adj2" fmla="val 71272"/>
            </a:avLst>
          </a:prstGeom>
          <a:noFill/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Our </a:t>
            </a:r>
            <a:r>
              <a:rPr lang="en-US" sz="4800" b="1" dirty="0">
                <a:latin typeface="Book Antiqua" pitchFamily="18" charset="0"/>
              </a:rPr>
              <a:t>Today’s Lesson is-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19943" y="3962400"/>
            <a:ext cx="10439400" cy="2209800"/>
          </a:xfrm>
          <a:prstGeom prst="roundRect">
            <a:avLst/>
          </a:prstGeom>
          <a:noFill/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4800" b="1" dirty="0">
                <a:latin typeface="Book Antiqua" pitchFamily="18" charset="0"/>
              </a:rPr>
              <a:t>Knowledge, skills </a:t>
            </a:r>
            <a:r>
              <a:rPr lang="en-US" sz="4800" b="1" dirty="0" smtClean="0">
                <a:latin typeface="Book Antiqua" pitchFamily="18" charset="0"/>
              </a:rPr>
              <a:t>and attitudes</a:t>
            </a:r>
            <a:endParaRPr lang="en-US" sz="4800" b="1" dirty="0">
              <a:latin typeface="Book Antiqua" pitchFamily="18" charset="0"/>
            </a:endParaRPr>
          </a:p>
          <a:p>
            <a:pPr algn="ctr"/>
            <a:r>
              <a:rPr lang="en-US" sz="4800" b="1" dirty="0" smtClean="0">
                <a:latin typeface="Book Antiqua" pitchFamily="18" charset="0"/>
              </a:rPr>
              <a:t>Unit-1, Lesson- </a:t>
            </a:r>
            <a:r>
              <a:rPr lang="en-US" sz="4800" b="1" dirty="0">
                <a:latin typeface="Book Antiqua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9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477" y="1600200"/>
            <a:ext cx="11272723" cy="108198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After completing the lesson , we will be able to—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ask and answer questions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read and understand text through silent reading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write a short paragraph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7568"/>
            <a:ext cx="1280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kind of knowledge is essential to prepare yourself?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58669"/>
            <a:ext cx="1280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The knowledge of--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8786"/>
            <a:ext cx="5715000" cy="4107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13" y="2258786"/>
            <a:ext cx="6035488" cy="4107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858000"/>
            <a:ext cx="12801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m</a:t>
            </a:r>
            <a:r>
              <a:rPr lang="en-US" sz="3200" b="1" dirty="0" smtClean="0">
                <a:latin typeface="Book Antiqua" pitchFamily="18" charset="0"/>
              </a:rPr>
              <a:t>odern science, technology including ICT 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4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265" y="533400"/>
            <a:ext cx="12699236" cy="136304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The other areas you, as a good citizen, </a:t>
            </a:r>
            <a:r>
              <a:rPr lang="en-US" sz="3600" b="1" dirty="0" smtClean="0">
                <a:latin typeface="Book Antiqua" pitchFamily="18" charset="0"/>
              </a:rPr>
              <a:t>you should </a:t>
            </a:r>
            <a:r>
              <a:rPr lang="en-US" sz="3600" b="1" dirty="0">
                <a:latin typeface="Book Antiqua" pitchFamily="18" charset="0"/>
              </a:rPr>
              <a:t>have knowledge </a:t>
            </a:r>
            <a:r>
              <a:rPr lang="en-US" sz="3600" b="1" dirty="0" smtClean="0">
                <a:latin typeface="Book Antiqua" pitchFamily="18" charset="0"/>
              </a:rPr>
              <a:t>of---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4" y="2590800"/>
            <a:ext cx="7171890" cy="4583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Left Arrow 3"/>
          <p:cNvSpPr/>
          <p:nvPr/>
        </p:nvSpPr>
        <p:spPr>
          <a:xfrm>
            <a:off x="8001000" y="2590800"/>
            <a:ext cx="5143501" cy="4419600"/>
          </a:xfrm>
          <a:prstGeom prst="leftArrow">
            <a:avLst>
              <a:gd name="adj1" fmla="val 50000"/>
              <a:gd name="adj2" fmla="val 355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Book Antiqua" pitchFamily="18" charset="0"/>
              </a:rPr>
              <a:t>our </a:t>
            </a:r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country,</a:t>
            </a:r>
            <a:endParaRPr lang="en-US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08" y="533400"/>
            <a:ext cx="7408392" cy="67567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609600" y="685800"/>
            <a:ext cx="5240808" cy="6477000"/>
          </a:xfrm>
          <a:prstGeom prst="rightArrow">
            <a:avLst>
              <a:gd name="adj1" fmla="val 50000"/>
              <a:gd name="adj2" fmla="val 420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  its constitution,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291</Words>
  <Application>Microsoft Office PowerPoint</Application>
  <PresentationFormat>Custom</PresentationFormat>
  <Paragraphs>58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92</cp:revision>
  <dcterms:created xsi:type="dcterms:W3CDTF">2014-01-24T15:07:32Z</dcterms:created>
  <dcterms:modified xsi:type="dcterms:W3CDTF">2015-09-11T06:23:49Z</dcterms:modified>
</cp:coreProperties>
</file>